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5" r:id="rId71"/>
    <p:sldId id="356" r:id="rId72"/>
    <p:sldId id="357" r:id="rId73"/>
    <p:sldId id="358" r:id="rId74"/>
    <p:sldId id="359" r:id="rId75"/>
    <p:sldId id="392" r:id="rId76"/>
    <p:sldId id="347" r:id="rId77"/>
    <p:sldId id="360" r:id="rId78"/>
    <p:sldId id="349" r:id="rId79"/>
    <p:sldId id="361" r:id="rId80"/>
    <p:sldId id="369" r:id="rId81"/>
    <p:sldId id="350" r:id="rId82"/>
    <p:sldId id="362" r:id="rId83"/>
    <p:sldId id="363" r:id="rId84"/>
    <p:sldId id="364" r:id="rId85"/>
    <p:sldId id="365" r:id="rId86"/>
    <p:sldId id="351" r:id="rId87"/>
    <p:sldId id="366" r:id="rId88"/>
    <p:sldId id="352" r:id="rId89"/>
    <p:sldId id="367" r:id="rId90"/>
    <p:sldId id="368" r:id="rId91"/>
    <p:sldId id="353" r:id="rId92"/>
    <p:sldId id="371" r:id="rId93"/>
    <p:sldId id="370" r:id="rId94"/>
    <p:sldId id="372" r:id="rId95"/>
    <p:sldId id="380" r:id="rId96"/>
    <p:sldId id="387" r:id="rId97"/>
    <p:sldId id="381" r:id="rId98"/>
    <p:sldId id="382" r:id="rId99"/>
    <p:sldId id="385" r:id="rId100"/>
    <p:sldId id="384" r:id="rId101"/>
    <p:sldId id="383" r:id="rId102"/>
    <p:sldId id="389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80556" autoAdjust="0"/>
  </p:normalViewPr>
  <p:slideViewPr>
    <p:cSldViewPr snapToGrid="0" snapToObjects="1">
      <p:cViewPr varScale="1">
        <p:scale>
          <a:sx n="86" d="100"/>
          <a:sy n="86" d="100"/>
        </p:scale>
        <p:origin x="-21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what matters most for </a:t>
            </a:r>
            <a:r>
              <a:rPr lang="en-US" b="1" dirty="0" smtClean="0">
                <a:latin typeface="Helvetica"/>
                <a:cs typeface="Helvetica"/>
              </a:rPr>
              <a:t>your problem</a:t>
            </a:r>
            <a:r>
              <a:rPr lang="en-US" dirty="0" smtClean="0"/>
              <a:t>: TP, FP, FN, TN?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with spam detection, TP and TN are good, FP means they have to check their spam folder, FN means one spam gets through </a:t>
            </a:r>
            <a:r>
              <a:rPr lang="en-US" baseline="0" dirty="0" smtClean="0">
                <a:sym typeface="Wingdings"/>
              </a:rPr>
              <a:t> focus on maximizing TP/TN!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e.g.</a:t>
            </a:r>
            <a:r>
              <a:rPr lang="en-US" baseline="0" dirty="0" smtClean="0"/>
              <a:t> with cancer detection, TP and TN are good, FP cost an extra test, FN are disastrous </a:t>
            </a:r>
            <a:r>
              <a:rPr lang="en-US" baseline="0" dirty="0" smtClean="0">
                <a:sym typeface="Wingdings"/>
              </a:rPr>
              <a:t> f</a:t>
            </a:r>
            <a:r>
              <a:rPr lang="en-US" baseline="0" dirty="0" smtClean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spam 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document 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rewards for actions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</a:t>
            </a:r>
            <a:r>
              <a:rPr lang="en-US" dirty="0" smtClean="0"/>
              <a:t>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</a:t>
            </a:r>
            <a:r>
              <a:rPr lang="en-US" dirty="0" smtClean="0"/>
              <a:t>math/theory </a:t>
            </a:r>
            <a:r>
              <a:rPr lang="en-US" dirty="0" smtClean="0"/>
              <a:t>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</a:t>
            </a:r>
            <a:r>
              <a:rPr lang="en-US" dirty="0" smtClean="0"/>
              <a:t>learning / Artificial neural networks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</a:t>
            </a:r>
            <a:r>
              <a:rPr lang="en-US" sz="2000" i="1" dirty="0" smtClean="0">
                <a:latin typeface="Helvetica Light"/>
                <a:cs typeface="Helvetica Light"/>
              </a:rPr>
              <a:t>scaling</a:t>
            </a:r>
            <a:endParaRPr lang="en-US" sz="2000" i="1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</a:t>
            </a:r>
            <a:r>
              <a:rPr lang="en-US" sz="3200" dirty="0" smtClean="0"/>
              <a:t>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  <a:endParaRPr lang="en-US" sz="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</a:t>
            </a:r>
            <a:r>
              <a:rPr lang="en-US" dirty="0" smtClean="0"/>
              <a:t>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</a:t>
            </a:r>
            <a:r>
              <a:rPr lang="en-US" dirty="0" smtClean="0"/>
              <a:t>w/ </a:t>
            </a:r>
            <a:r>
              <a:rPr lang="en-US" dirty="0" smtClean="0"/>
              <a:t>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4324</Words>
  <Application>Microsoft Macintosh PowerPoint</Application>
  <PresentationFormat>On-screen Show (4:3)</PresentationFormat>
  <Paragraphs>747</Paragraphs>
  <Slides>102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291</cp:revision>
  <dcterms:created xsi:type="dcterms:W3CDTF">2016-07-07T06:14:25Z</dcterms:created>
  <dcterms:modified xsi:type="dcterms:W3CDTF">2016-10-28T15:30:58Z</dcterms:modified>
</cp:coreProperties>
</file>